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9" r:id="rId7"/>
    <p:sldId id="288" r:id="rId8"/>
    <p:sldId id="296" r:id="rId9"/>
    <p:sldId id="294" r:id="rId10"/>
    <p:sldId id="293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6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ijs.nl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14" y="3761763"/>
            <a:ext cx="4676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/>
                <a:cs typeface="Arial"/>
              </a:rPr>
              <a:t>Kostprijs</a:t>
            </a:r>
            <a:r>
              <a:rPr lang="en-US" sz="3600" b="1" dirty="0" smtClean="0">
                <a:latin typeface="Arial"/>
                <a:cs typeface="Arial"/>
              </a:rPr>
              <a:t>/ de </a:t>
            </a:r>
            <a:r>
              <a:rPr lang="en-US" sz="3600" b="1" dirty="0" err="1" smtClean="0">
                <a:latin typeface="Arial"/>
                <a:cs typeface="Arial"/>
              </a:rPr>
              <a:t>keten</a:t>
            </a:r>
            <a:endParaRPr lang="en-US" sz="36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808" y="4090554"/>
            <a:ext cx="2628900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114" y="4514467"/>
            <a:ext cx="1216659" cy="13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Welkom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93180" y="2336800"/>
            <a:ext cx="6477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Studenten:</a:t>
            </a:r>
          </a:p>
          <a:p>
            <a:r>
              <a:rPr lang="nl-NL" sz="2800" dirty="0" smtClean="0"/>
              <a:t>PT43D, PT33D, PT33L, PT43L, </a:t>
            </a:r>
            <a:endParaRPr 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7" y="306320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gaan</a:t>
            </a:r>
            <a:r>
              <a:rPr lang="en-US" sz="4400" b="1" dirty="0" smtClean="0">
                <a:latin typeface="Arial"/>
                <a:cs typeface="Arial"/>
              </a:rPr>
              <a:t> we </a:t>
            </a:r>
            <a:r>
              <a:rPr lang="en-US" sz="4400" b="1" dirty="0" err="1" smtClean="0">
                <a:latin typeface="Arial"/>
                <a:cs typeface="Arial"/>
              </a:rPr>
              <a:t>doen</a:t>
            </a:r>
            <a:r>
              <a:rPr lang="en-US" sz="4400" b="1" dirty="0" smtClean="0">
                <a:latin typeface="Arial"/>
                <a:cs typeface="Arial"/>
              </a:rPr>
              <a:t>?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844" y="2652888"/>
            <a:ext cx="70468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11.00-14.30: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Kostprijs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afdelingsplan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Afmaken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kostprijs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8 =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verslag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voldoende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info van het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Start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transparantie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Lezen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artikelen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vragen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Voorbereiden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afdelingsplan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(=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proeve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970844" y="1478844"/>
            <a:ext cx="704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Afronden opdracht kostprijsberekening en start volgende opdracht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Het arrangement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www.wikiwijs.nl</a:t>
            </a:r>
            <a:endParaRPr lang="nl-NL" dirty="0" smtClean="0"/>
          </a:p>
          <a:p>
            <a:r>
              <a:rPr lang="nl-NL" dirty="0" smtClean="0"/>
              <a:t>Zoeken: verzamelarrangement</a:t>
            </a:r>
          </a:p>
          <a:p>
            <a:r>
              <a:rPr lang="nl-NL" dirty="0" smtClean="0"/>
              <a:t>Aanklikken: plannen en optimaliseren</a:t>
            </a:r>
          </a:p>
          <a:p>
            <a:r>
              <a:rPr lang="nl-NL" dirty="0" smtClean="0"/>
              <a:t>Periode 13: optimaliseren: kostprijs</a:t>
            </a:r>
          </a:p>
          <a:p>
            <a:r>
              <a:rPr lang="nl-NL" dirty="0" smtClean="0"/>
              <a:t>Periode 14: de keten, transparantie in de keten</a:t>
            </a:r>
          </a:p>
          <a:p>
            <a:r>
              <a:rPr lang="nl-NL" dirty="0" smtClean="0"/>
              <a:t>Periode 15: afdelingsplan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6410" y="156118"/>
            <a:ext cx="6802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Kostprijs</a:t>
            </a:r>
            <a:r>
              <a:rPr lang="en-US" sz="4400" b="1" dirty="0" smtClean="0">
                <a:latin typeface="Arial"/>
                <a:cs typeface="Arial"/>
              </a:rPr>
              <a:t>, </a:t>
            </a:r>
            <a:r>
              <a:rPr lang="en-US" sz="4400" b="1" dirty="0" err="1" smtClean="0">
                <a:latin typeface="Arial"/>
                <a:cs typeface="Arial"/>
              </a:rPr>
              <a:t>stappenplan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460809" y="925559"/>
            <a:ext cx="768319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Stap 1: introductie; bekendheid met </a:t>
            </a:r>
            <a:r>
              <a:rPr lang="nl-NL" dirty="0" err="1" smtClean="0"/>
              <a:t>kwingids</a:t>
            </a:r>
            <a:r>
              <a:rPr lang="nl-NL" dirty="0" smtClean="0"/>
              <a:t> en termen</a:t>
            </a:r>
          </a:p>
          <a:p>
            <a:endParaRPr lang="nl-NL" dirty="0" smtClean="0"/>
          </a:p>
          <a:p>
            <a:r>
              <a:rPr lang="nl-NL" dirty="0" smtClean="0"/>
              <a:t>Stap 2: bepalen kosten arbeid ( en % van het gewas ten opzichten van de rest van het bedrijf)</a:t>
            </a:r>
          </a:p>
          <a:p>
            <a:endParaRPr lang="nl-NL" dirty="0" smtClean="0"/>
          </a:p>
          <a:p>
            <a:r>
              <a:rPr lang="nl-NL" dirty="0" smtClean="0"/>
              <a:t>Stap 3: bepalen kosten vlottende productiemiddelen</a:t>
            </a:r>
          </a:p>
          <a:p>
            <a:endParaRPr lang="nl-NL" dirty="0" smtClean="0"/>
          </a:p>
          <a:p>
            <a:r>
              <a:rPr lang="nl-NL" dirty="0" smtClean="0"/>
              <a:t>Stap 4: bepalen kosten duurzame productiemiddelen (toegerekend)</a:t>
            </a:r>
          </a:p>
          <a:p>
            <a:endParaRPr lang="nl-NL" dirty="0" smtClean="0"/>
          </a:p>
          <a:p>
            <a:r>
              <a:rPr lang="nl-NL" dirty="0" smtClean="0"/>
              <a:t>Stap 5; bepalen kosten grond, gebouwen, installaties (toegerekend)</a:t>
            </a:r>
          </a:p>
          <a:p>
            <a:endParaRPr lang="nl-NL" dirty="0" smtClean="0"/>
          </a:p>
          <a:p>
            <a:r>
              <a:rPr lang="nl-NL" dirty="0" smtClean="0"/>
              <a:t>Stap 6: overige kosten</a:t>
            </a:r>
          </a:p>
          <a:p>
            <a:endParaRPr lang="nl-NL" dirty="0" smtClean="0"/>
          </a:p>
          <a:p>
            <a:r>
              <a:rPr lang="nl-NL" dirty="0" smtClean="0"/>
              <a:t>Stap 7: uitrekenen kostprijs en maken saldoberekening</a:t>
            </a:r>
          </a:p>
          <a:p>
            <a:endParaRPr lang="nl-NL" dirty="0" smtClean="0"/>
          </a:p>
          <a:p>
            <a:r>
              <a:rPr lang="nl-NL" dirty="0" smtClean="0"/>
              <a:t>Stap 8: maken van het eind verslag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84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468" y="245327"/>
            <a:ext cx="8106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Transparantie</a:t>
            </a:r>
            <a:r>
              <a:rPr lang="en-US" sz="4400" b="1" dirty="0" smtClean="0">
                <a:latin typeface="Arial"/>
                <a:cs typeface="Arial"/>
              </a:rPr>
              <a:t> in de </a:t>
            </a:r>
            <a:r>
              <a:rPr lang="en-US" sz="4400" b="1" dirty="0" err="1" smtClean="0">
                <a:latin typeface="Arial"/>
                <a:cs typeface="Arial"/>
              </a:rPr>
              <a:t>keten</a:t>
            </a:r>
            <a:r>
              <a:rPr lang="en-US" sz="4400" b="1" dirty="0" smtClean="0">
                <a:latin typeface="Arial"/>
                <a:cs typeface="Arial"/>
              </a:rPr>
              <a:t>, </a:t>
            </a:r>
            <a:r>
              <a:rPr lang="en-US" sz="4400" b="1" dirty="0" err="1" smtClean="0">
                <a:latin typeface="Arial"/>
                <a:cs typeface="Arial"/>
              </a:rPr>
              <a:t>opdrachten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802888" y="1561171"/>
            <a:ext cx="79285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Opdracht 1: inzicht in keten eigen bedrijf</a:t>
            </a:r>
          </a:p>
          <a:p>
            <a:endParaRPr lang="nl-NL" dirty="0" smtClean="0"/>
          </a:p>
          <a:p>
            <a:r>
              <a:rPr lang="nl-NL" dirty="0" smtClean="0"/>
              <a:t>Lezen artikelen</a:t>
            </a:r>
          </a:p>
          <a:p>
            <a:endParaRPr lang="nl-NL" dirty="0" smtClean="0"/>
          </a:p>
          <a:p>
            <a:r>
              <a:rPr lang="nl-NL" dirty="0" smtClean="0"/>
              <a:t>Opdracht 2: transparanten ketens, een kwestie van vertrouwen</a:t>
            </a:r>
          </a:p>
          <a:p>
            <a:endParaRPr lang="nl-NL" dirty="0" smtClean="0"/>
          </a:p>
          <a:p>
            <a:r>
              <a:rPr lang="nl-NL" dirty="0" smtClean="0"/>
              <a:t>Opdracht 3: voor elke schakel in de keten een rol, mits deze transparant is</a:t>
            </a:r>
          </a:p>
          <a:p>
            <a:endParaRPr lang="nl-NL" dirty="0" smtClean="0"/>
          </a:p>
          <a:p>
            <a:r>
              <a:rPr lang="nl-NL" dirty="0" smtClean="0"/>
              <a:t>Opdracht 4: beschrijving keten van het eigen product en hoe te beïnvloeden</a:t>
            </a:r>
          </a:p>
          <a:p>
            <a:endParaRPr lang="nl-NL" dirty="0" smtClean="0"/>
          </a:p>
          <a:p>
            <a:r>
              <a:rPr lang="nl-NL" dirty="0" smtClean="0"/>
              <a:t>Opdracht 4 wordt ingeleverd als eindverslag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929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Vragen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72958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Stage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cs typeface="Arial"/>
            </a:endParaRPr>
          </a:p>
          <a:p>
            <a:endParaRPr lang="en-US" sz="1400" b="0" i="0" dirty="0"/>
          </a:p>
        </p:txBody>
      </p:sp>
      <p:sp>
        <p:nvSpPr>
          <p:cNvPr id="2" name="Rechthoek 1"/>
          <p:cNvSpPr/>
          <p:nvPr/>
        </p:nvSpPr>
        <p:spPr>
          <a:xfrm>
            <a:off x="2286000" y="2136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800" dirty="0" smtClean="0"/>
              <a:t>BPV en BPV</a:t>
            </a:r>
            <a:endParaRPr lang="nl-NL" alt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736081"/>
            <a:ext cx="2782153" cy="2782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36081"/>
            <a:ext cx="4491318" cy="2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F0FFB7-4E32-4EFA-A556-ECEA8316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A6386E-AE15-41A3-890A-93585505B329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714</TotalTime>
  <Words>212</Words>
  <Application>Microsoft Office PowerPoint</Application>
  <PresentationFormat>Diavoorstelling (4:3)</PresentationFormat>
  <Paragraphs>54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Tahoma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Piet Segers</cp:lastModifiedBy>
  <cp:revision>122</cp:revision>
  <dcterms:created xsi:type="dcterms:W3CDTF">2016-05-29T10:04:13Z</dcterms:created>
  <dcterms:modified xsi:type="dcterms:W3CDTF">2018-03-20T08:54:26Z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